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4" r:id="rId3"/>
    <p:sldId id="283" r:id="rId4"/>
    <p:sldId id="282" r:id="rId5"/>
    <p:sldId id="286" r:id="rId6"/>
    <p:sldId id="287" r:id="rId7"/>
    <p:sldId id="288" r:id="rId8"/>
    <p:sldId id="285" r:id="rId9"/>
    <p:sldId id="281" r:id="rId10"/>
    <p:sldId id="279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864DD-C9FD-99F3-BE34-745FCA8DF4F8}" v="592" dt="2020-12-18T17:20:43.143"/>
    <p1510:client id="{5DEF655B-D4C9-AFE8-EDA7-F9F646FF47C7}" v="34" dt="2020-12-11T00:25:26.012"/>
    <p1510:client id="{E96E09DB-96C3-4740-BC2F-9E54F9D16924}" v="232" dt="2020-12-10T23:19:4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xryrphn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SRTS Logo Clean.png">
            <a:extLst>
              <a:ext uri="{FF2B5EF4-FFF2-40B4-BE49-F238E27FC236}">
                <a16:creationId xmlns:a16="http://schemas.microsoft.com/office/drawing/2014/main" id="{9417BE99-BC35-4535-AFB6-BB6645AAFA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84" y="346167"/>
            <a:ext cx="1588946" cy="1588946"/>
          </a:xfrm>
          <a:prstGeom prst="rect">
            <a:avLst/>
          </a:prstGeom>
        </p:spPr>
      </p:pic>
      <p:pic>
        <p:nvPicPr>
          <p:cNvPr id="5" name="Picture 5" descr="noun_Backpack_1729150_000000_purchased.png">
            <a:extLst>
              <a:ext uri="{FF2B5EF4-FFF2-40B4-BE49-F238E27FC236}">
                <a16:creationId xmlns:a16="http://schemas.microsoft.com/office/drawing/2014/main" id="{52A761CD-4B90-45C4-85E8-7B34454277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752" y="346167"/>
            <a:ext cx="1547944" cy="1547944"/>
          </a:xfrm>
          <a:prstGeom prst="rect">
            <a:avLst/>
          </a:prstGeom>
        </p:spPr>
      </p:pic>
      <p:pic>
        <p:nvPicPr>
          <p:cNvPr id="7" name="Picture 7" descr="noun_Scooter_631476_000000_purchased.png">
            <a:extLst>
              <a:ext uri="{FF2B5EF4-FFF2-40B4-BE49-F238E27FC236}">
                <a16:creationId xmlns:a16="http://schemas.microsoft.com/office/drawing/2014/main" id="{228633BA-8ABC-445E-8458-1C5B92CDEB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881" y="346167"/>
            <a:ext cx="1547948" cy="1547948"/>
          </a:xfrm>
          <a:prstGeom prst="rect">
            <a:avLst/>
          </a:prstGeom>
        </p:spPr>
      </p:pic>
      <p:pic>
        <p:nvPicPr>
          <p:cNvPr id="6" name="Picture 6" descr="noun_Rollerblading_221_000000_publicdomain.png">
            <a:extLst>
              <a:ext uri="{FF2B5EF4-FFF2-40B4-BE49-F238E27FC236}">
                <a16:creationId xmlns:a16="http://schemas.microsoft.com/office/drawing/2014/main" id="{032E4B4E-24D5-43BC-B1C0-E54E37DC4C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89" y="2639045"/>
            <a:ext cx="1588934" cy="1588934"/>
          </a:xfrm>
          <a:prstGeom prst="rect">
            <a:avLst/>
          </a:prstGeom>
        </p:spPr>
      </p:pic>
      <p:pic>
        <p:nvPicPr>
          <p:cNvPr id="9" name="Picture 9" descr="noun_82696_publicdomain.png">
            <a:extLst>
              <a:ext uri="{FF2B5EF4-FFF2-40B4-BE49-F238E27FC236}">
                <a16:creationId xmlns:a16="http://schemas.microsoft.com/office/drawing/2014/main" id="{A1F42D78-98D0-492E-84F1-A73C2DA156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242" y="4930536"/>
            <a:ext cx="1582664" cy="158266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7256" y="2916520"/>
            <a:ext cx="6465287" cy="2309364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cs typeface="Calibri Light"/>
              </a:rPr>
              <a:t>Youth Pedestrian Safety Lessons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7256" y="5446617"/>
            <a:ext cx="6465286" cy="523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  <a:cs typeface="Calibri"/>
              </a:rPr>
              <a:t>DAY 2 – CROSSING SAFELY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622550"/>
            <a:ext cx="10515600" cy="18415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libri"/>
                <a:cs typeface="Calibri Light"/>
              </a:rPr>
              <a:t>Day 2, Activity 3: Practice Crossing the Street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66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E44440-56B8-4FC3-9BBF-54C232CCC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4" b="503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6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B413F4-201C-4E98-BF27-00B024C3D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2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4" y="224684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PEDESTRIAN: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4000" dirty="0">
                <a:latin typeface="Calibri"/>
                <a:cs typeface="Calibri Light"/>
              </a:rPr>
              <a:t>Someone who walks or moves about using </a:t>
            </a:r>
            <a:r>
              <a:rPr lang="en-US" sz="4000">
                <a:latin typeface="Calibri"/>
                <a:cs typeface="Calibri Light"/>
              </a:rPr>
              <a:t>a wheelchair.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Walk in place.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4" name="Picture 6" descr="Sthelensbikebusped.JPG">
            <a:extLst>
              <a:ext uri="{FF2B5EF4-FFF2-40B4-BE49-F238E27FC236}">
                <a16:creationId xmlns:a16="http://schemas.microsoft.com/office/drawing/2014/main" id="{D268EEB4-8904-4ABA-B33F-ECAD6BAB5F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733"/>
            <a:ext cx="6527800" cy="43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4" y="224684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BICYCLIST: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4000">
                <a:latin typeface="Calibri"/>
                <a:cs typeface="Calibri Light"/>
              </a:rPr>
              <a:t>Someone who rides a bicycle.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/>
                <a:cs typeface="Calibri Light"/>
              </a:rPr>
              <a:t>ACTION: </a:t>
            </a:r>
            <a:r>
              <a:rPr lang="en-US" sz="2800" dirty="0">
                <a:latin typeface="Calibri"/>
                <a:cs typeface="Calibri Light"/>
              </a:rPr>
              <a:t>Lay on your back and do </a:t>
            </a:r>
            <a:r>
              <a:rPr lang="en-US" sz="2800">
                <a:latin typeface="Calibri"/>
                <a:cs typeface="Calibri Light"/>
              </a:rPr>
              <a:t>bicycle crunches OR move your body like you're riding a bike.</a:t>
            </a:r>
            <a:endParaRPr lang="en-US" sz="2800" dirty="0">
              <a:latin typeface="Calibri"/>
              <a:cs typeface="Calibri Light"/>
            </a:endParaRP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4" name="Picture 6" descr="Velofemmes and Ladies First Ride.jpg">
            <a:extLst>
              <a:ext uri="{FF2B5EF4-FFF2-40B4-BE49-F238E27FC236}">
                <a16:creationId xmlns:a16="http://schemas.microsoft.com/office/drawing/2014/main" id="{E4CD7963-D59C-4CE3-B091-E5F78A031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7" t="14908" r="-503"/>
          <a:stretch/>
        </p:blipFill>
        <p:spPr>
          <a:xfrm>
            <a:off x="0" y="452967"/>
            <a:ext cx="6544471" cy="43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3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4" y="224684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EDGE: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4000" dirty="0">
                <a:latin typeface="Calibri"/>
                <a:cs typeface="Calibri Light"/>
              </a:rPr>
              <a:t>A border or outside limit to an area. In this case, where </a:t>
            </a:r>
            <a:r>
              <a:rPr lang="en-US" sz="4000">
                <a:latin typeface="Calibri"/>
                <a:cs typeface="Calibri Light"/>
              </a:rPr>
              <a:t>the sidewalk meets the road. </a:t>
            </a:r>
            <a:endParaRPr lang="en-US" sz="4000" dirty="0">
              <a:latin typeface="Calibri"/>
              <a:cs typeface="Calibri Light"/>
            </a:endParaRPr>
          </a:p>
        </p:txBody>
      </p:sp>
      <p:pic>
        <p:nvPicPr>
          <p:cNvPr id="3" name="Picture 3" descr="Edge.jpg">
            <a:extLst>
              <a:ext uri="{FF2B5EF4-FFF2-40B4-BE49-F238E27FC236}">
                <a16:creationId xmlns:a16="http://schemas.microsoft.com/office/drawing/2014/main" id="{4077261B-485F-4E32-823A-63C4E7FB5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533"/>
            <a:ext cx="6527800" cy="43518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/>
                <a:cs typeface="Calibri Light"/>
              </a:rPr>
              <a:t>ACTION: </a:t>
            </a:r>
            <a:r>
              <a:rPr lang="en-US" sz="2800" dirty="0">
                <a:latin typeface="Calibri"/>
                <a:cs typeface="Calibri Light"/>
              </a:rPr>
              <a:t>Raise your hands above your head, </a:t>
            </a:r>
            <a:r>
              <a:rPr lang="en-US" sz="2800">
                <a:latin typeface="Calibri"/>
                <a:cs typeface="Calibri Light"/>
              </a:rPr>
              <a:t>then bend over and point at an imaginary line in front of you. Repeat.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2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259" y="279929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SHOULDER: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3200" dirty="0">
                <a:latin typeface="Calibri"/>
                <a:cs typeface="Calibri Light"/>
              </a:rPr>
              <a:t>The edge of the road where cars do not drive. Sometimes a white line separates the shoulder from </a:t>
            </a:r>
            <a:r>
              <a:rPr lang="en-US" sz="3200">
                <a:latin typeface="Calibri"/>
                <a:cs typeface="Calibri Light"/>
              </a:rPr>
              <a:t>the road. Cars also sometimes park in the shoulder. The shoulder is used as a sidewalk if there is no sidewalk. </a:t>
            </a:r>
            <a:endParaRPr lang="en-US" sz="3200" dirty="0">
              <a:latin typeface="Calibri"/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Twist your body while </a:t>
            </a:r>
            <a:r>
              <a:rPr lang="en-US" sz="2800" dirty="0">
                <a:latin typeface="Calibri"/>
                <a:cs typeface="Calibri Light"/>
              </a:rPr>
              <a:t>brushing each shoulder with the opposite hand.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185657A-C23B-4F27-BA05-DF81CC34E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51" y="731808"/>
            <a:ext cx="6538822" cy="43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209" y="264689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INTERSECTION: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3600">
                <a:latin typeface="Calibri"/>
                <a:cs typeface="Calibri Light"/>
              </a:rPr>
              <a:t>A place where two or more streets meet and cross each other. </a:t>
            </a:r>
            <a:endParaRPr lang="en-US" sz="3600" dirty="0">
              <a:latin typeface="Calibri"/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Do five jumping jacks.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E9CF0C4-2883-4460-A083-D3816C6D06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2107"/>
            <a:ext cx="6667500" cy="36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209" y="264689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>
                <a:latin typeface="Calibri"/>
                <a:cs typeface="Calibri Light"/>
              </a:rPr>
              <a:t>CROSSWALK: </a:t>
            </a:r>
            <a:r>
              <a:rPr lang="en-US" b="1" dirty="0">
                <a:latin typeface="Calibri"/>
                <a:cs typeface="Calibri Light"/>
              </a:rPr>
              <a:t/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3600">
                <a:latin typeface="Calibri"/>
                <a:cs typeface="Calibri Light"/>
              </a:rPr>
              <a:t>Any part of an intersection, either marked with white lines or unmarked, that is for pedestrians to cross the road. </a:t>
            </a:r>
            <a:endParaRPr lang="en-US" sz="3600" dirty="0">
              <a:latin typeface="Calibri"/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Take five steps, then look left-right-left.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39D1116-84FA-4701-AC2D-9E5145B1B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 t="9533" r="58"/>
          <a:stretch/>
        </p:blipFill>
        <p:spPr>
          <a:xfrm>
            <a:off x="0" y="565210"/>
            <a:ext cx="6524631" cy="44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09" y="2622550"/>
            <a:ext cx="10930465" cy="1325563"/>
          </a:xfrm>
        </p:spPr>
        <p:txBody>
          <a:bodyPr>
            <a:normAutofit fontScale="90000"/>
          </a:bodyPr>
          <a:lstStyle/>
          <a:p>
            <a:r>
              <a:rPr lang="en-US" sz="5400" b="1">
                <a:latin typeface="Calibri"/>
                <a:cs typeface="Calibri Light"/>
              </a:rPr>
              <a:t>Video: Crossing Safely (3:30 min.): </a:t>
            </a:r>
            <a:r>
              <a:rPr lang="en-US" sz="5400" b="1" dirty="0">
                <a:latin typeface="Calibri"/>
                <a:ea typeface="+mj-lt"/>
                <a:cs typeface="+mj-lt"/>
              </a:rPr>
              <a:t> </a:t>
            </a:r>
            <a:br>
              <a:rPr lang="en-US" sz="5400" b="1" dirty="0">
                <a:latin typeface="Calibri"/>
                <a:ea typeface="+mj-lt"/>
                <a:cs typeface="+mj-lt"/>
              </a:rPr>
            </a:br>
            <a:r>
              <a:rPr lang="en-US" sz="5400" b="1" dirty="0">
                <a:ea typeface="+mj-lt"/>
                <a:cs typeface="+mj-lt"/>
              </a:rPr>
              <a:t> </a:t>
            </a:r>
            <a:r>
              <a:rPr lang="en-US" sz="5400" b="1" dirty="0">
                <a:ea typeface="+mj-lt"/>
                <a:cs typeface="+mj-lt"/>
                <a:hlinkClick r:id="rId2"/>
              </a:rPr>
              <a:t>https://tinyurl.com/yxryrphn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54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7F67562-5008-4B09-B4E5-6A358EF8D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" r="-3" b="-3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30774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98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259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Youth Pedestrian Safety Lessons</vt:lpstr>
      <vt:lpstr>PEDESTRIAN:  Someone who walks or moves about using a wheelchair.</vt:lpstr>
      <vt:lpstr>BICYCLIST:  Someone who rides a bicycle.</vt:lpstr>
      <vt:lpstr>EDGE:  A border or outside limit to an area. In this case, where the sidewalk meets the road. </vt:lpstr>
      <vt:lpstr>SHOULDER:  The edge of the road where cars do not drive. Sometimes a white line separates the shoulder from the road. Cars also sometimes park in the shoulder. The shoulder is used as a sidewalk if there is no sidewalk. </vt:lpstr>
      <vt:lpstr>INTERSECTION:  A place where two or more streets meet and cross each other. </vt:lpstr>
      <vt:lpstr>CROSSWALK:  Any part of an intersection, either marked with white lines or unmarked, that is for pedestrians to cross the road. </vt:lpstr>
      <vt:lpstr>Video: Crossing Safely (3:30 min.):    https://tinyurl.com/yxryrphn</vt:lpstr>
      <vt:lpstr>PowerPoint Presentation</vt:lpstr>
      <vt:lpstr>Day 2, Activity 3: Practice Crossing the Street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Wilhelme, Carrie</cp:lastModifiedBy>
  <cp:revision>181</cp:revision>
  <dcterms:created xsi:type="dcterms:W3CDTF">2020-12-10T16:55:17Z</dcterms:created>
  <dcterms:modified xsi:type="dcterms:W3CDTF">2020-12-22T19:40:15Z</dcterms:modified>
</cp:coreProperties>
</file>